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64" r:id="rId4"/>
    <p:sldId id="267" r:id="rId5"/>
    <p:sldId id="270" r:id="rId6"/>
    <p:sldId id="268" r:id="rId7"/>
    <p:sldId id="269" r:id="rId8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47B086D1-B366-4053-AA26-9985FD25A50E}" type="datetimeFigureOut">
              <a:rPr lang="en-US" smtClean="0"/>
              <a:t>10/2/2016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5DED5CFF-B0AA-4C62-8D29-EB27BCA5E9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3856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ED5CFF-B0AA-4C62-8D29-EB27BCA5E92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3437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ED5CFF-B0AA-4C62-8D29-EB27BCA5E92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4356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microsoft.com/office/2007/relationships/media" Target="../media/media3.wav"/><Relationship Id="rId7" Type="http://schemas.openxmlformats.org/officeDocument/2006/relationships/image" Target="../media/image3.png"/><Relationship Id="rId12" Type="http://schemas.openxmlformats.org/officeDocument/2006/relationships/image" Target="../media/image2.png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notesSlide" Target="../notesSlides/notesSlide1.xml"/><Relationship Id="rId11" Type="http://schemas.openxmlformats.org/officeDocument/2006/relationships/image" Target="../media/image6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5.png"/><Relationship Id="rId4" Type="http://schemas.openxmlformats.org/officeDocument/2006/relationships/audio" Target="../media/media3.wav"/><Relationship Id="rId9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microsoft.com/office/2007/relationships/media" Target="../media/media5.wav"/><Relationship Id="rId7" Type="http://schemas.openxmlformats.org/officeDocument/2006/relationships/image" Target="../media/image4.png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6" Type="http://schemas.openxmlformats.org/officeDocument/2006/relationships/image" Target="../media/image3.png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9.png"/><Relationship Id="rId4" Type="http://schemas.openxmlformats.org/officeDocument/2006/relationships/audio" Target="../media/media5.wav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microsoft.com/office/2007/relationships/media" Target="../media/media7.wav"/><Relationship Id="rId7" Type="http://schemas.openxmlformats.org/officeDocument/2006/relationships/image" Target="../media/image4.png"/><Relationship Id="rId2" Type="http://schemas.openxmlformats.org/officeDocument/2006/relationships/audio" Target="../media/media6.wav"/><Relationship Id="rId1" Type="http://schemas.microsoft.com/office/2007/relationships/media" Target="../media/media6.wav"/><Relationship Id="rId6" Type="http://schemas.openxmlformats.org/officeDocument/2006/relationships/image" Target="../media/image3.png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12.png"/><Relationship Id="rId4" Type="http://schemas.openxmlformats.org/officeDocument/2006/relationships/audio" Target="../media/media7.wav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audio" Target="../media/media11.wav"/><Relationship Id="rId3" Type="http://schemas.microsoft.com/office/2007/relationships/media" Target="../media/media9.wav"/><Relationship Id="rId7" Type="http://schemas.microsoft.com/office/2007/relationships/media" Target="../media/media11.wav"/><Relationship Id="rId12" Type="http://schemas.openxmlformats.org/officeDocument/2006/relationships/image" Target="../media/image2.png"/><Relationship Id="rId2" Type="http://schemas.openxmlformats.org/officeDocument/2006/relationships/audio" Target="../media/media8.wav"/><Relationship Id="rId1" Type="http://schemas.microsoft.com/office/2007/relationships/media" Target="../media/media8.wav"/><Relationship Id="rId6" Type="http://schemas.openxmlformats.org/officeDocument/2006/relationships/audio" Target="../media/media10.wav"/><Relationship Id="rId11" Type="http://schemas.openxmlformats.org/officeDocument/2006/relationships/image" Target="../media/image4.png"/><Relationship Id="rId5" Type="http://schemas.microsoft.com/office/2007/relationships/media" Target="../media/media10.wav"/><Relationship Id="rId10" Type="http://schemas.openxmlformats.org/officeDocument/2006/relationships/image" Target="../media/image3.png"/><Relationship Id="rId4" Type="http://schemas.openxmlformats.org/officeDocument/2006/relationships/audio" Target="../media/media9.wav"/><Relationship Id="rId9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microsoft.com/office/2007/relationships/media" Target="../media/media13.wav"/><Relationship Id="rId7" Type="http://schemas.openxmlformats.org/officeDocument/2006/relationships/image" Target="../media/image3.png"/><Relationship Id="rId12" Type="http://schemas.openxmlformats.org/officeDocument/2006/relationships/image" Target="../media/image2.png"/><Relationship Id="rId2" Type="http://schemas.openxmlformats.org/officeDocument/2006/relationships/audio" Target="../media/media12.wav"/><Relationship Id="rId1" Type="http://schemas.microsoft.com/office/2007/relationships/media" Target="../media/media12.wav"/><Relationship Id="rId6" Type="http://schemas.openxmlformats.org/officeDocument/2006/relationships/notesSlide" Target="../notesSlides/notesSlide2.xml"/><Relationship Id="rId11" Type="http://schemas.openxmlformats.org/officeDocument/2006/relationships/image" Target="../media/image12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14.png"/><Relationship Id="rId4" Type="http://schemas.openxmlformats.org/officeDocument/2006/relationships/audio" Target="../media/media13.wav"/><Relationship Id="rId9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990600"/>
            <a:ext cx="7772400" cy="1470025"/>
          </a:xfrm>
        </p:spPr>
        <p:txBody>
          <a:bodyPr>
            <a:normAutofit/>
          </a:bodyPr>
          <a:lstStyle/>
          <a:p>
            <a:r>
              <a:rPr lang="zh-CN" altLang="en-US" sz="6000" b="1" dirty="0" smtClean="0"/>
              <a:t>第一课：十二生肖</a:t>
            </a:r>
            <a:endParaRPr lang="en-US" sz="60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0" y="3859749"/>
            <a:ext cx="6400800" cy="1752600"/>
          </a:xfrm>
        </p:spPr>
        <p:txBody>
          <a:bodyPr>
            <a:normAutofit/>
          </a:bodyPr>
          <a:lstStyle/>
          <a:p>
            <a:pPr algn="l"/>
            <a:r>
              <a:rPr lang="zh-CN" altLang="en-US" dirty="0" smtClean="0">
                <a:solidFill>
                  <a:schemeClr val="tx1"/>
                </a:solidFill>
              </a:rPr>
              <a:t>                名字：</a:t>
            </a:r>
            <a:endParaRPr lang="en-US" altLang="zh-CN" dirty="0" smtClean="0">
              <a:solidFill>
                <a:schemeClr val="tx1"/>
              </a:solidFill>
            </a:endParaRPr>
          </a:p>
          <a:p>
            <a:pPr algn="l"/>
            <a:r>
              <a:rPr lang="zh-CN" altLang="en-US" dirty="0" smtClean="0">
                <a:solidFill>
                  <a:schemeClr val="tx1"/>
                </a:solidFill>
              </a:rPr>
              <a:t>                日期：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0600" y="3276600"/>
            <a:ext cx="3505200" cy="2918898"/>
          </a:xfrm>
          <a:prstGeom prst="rect">
            <a:avLst/>
          </a:prstGeom>
        </p:spPr>
      </p:pic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543800" y="1600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999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65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7" name="Picture 3" descr="C:\Users\simple\Desktop\Simpson\clips\Border Images\CC_Doodle Border 10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032" y="44596"/>
            <a:ext cx="3923168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simple\Desktop\Simpson\clips\Border Images\CC_Doodle Border 10.png"/>
          <p:cNvPicPr>
            <a:picLocks noGrp="1" noChangeAspect="1" noChangeArrowheads="1"/>
          </p:cNvPicPr>
          <p:nvPr>
            <p:ph idx="1"/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52400"/>
            <a:ext cx="4004839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15018" y="5181600"/>
            <a:ext cx="3733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/>
              <a:t>想知道一个人是什么样的人？中国人喜欢看他（她）的生肖。</a:t>
            </a:r>
            <a:endParaRPr lang="en-US" sz="2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800600" y="5210145"/>
            <a:ext cx="411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/>
              <a:t>我的生</a:t>
            </a:r>
            <a:r>
              <a:rPr lang="zh-CN" altLang="en-US" sz="2000" b="1" smtClean="0"/>
              <a:t>日是</a:t>
            </a:r>
            <a:r>
              <a:rPr lang="zh-CN" altLang="zh-CN" sz="2000" b="1" smtClean="0"/>
              <a:t>2</a:t>
            </a:r>
            <a:r>
              <a:rPr lang="en-US" altLang="zh-CN" sz="2000" b="1" dirty="0" smtClean="0"/>
              <a:t>006</a:t>
            </a:r>
            <a:r>
              <a:rPr lang="zh-CN" altLang="en-US" sz="2000" b="1" dirty="0" smtClean="0"/>
              <a:t>年三月十五日。</a:t>
            </a:r>
            <a:endParaRPr lang="en-US" sz="2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905000" y="6324600"/>
            <a:ext cx="5530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581491" y="6292334"/>
            <a:ext cx="5530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25547" y="2748293"/>
            <a:ext cx="2464939" cy="2052638"/>
          </a:xfrm>
          <a:prstGeom prst="rect">
            <a:avLst/>
          </a:prstGeom>
        </p:spPr>
      </p:pic>
      <p:sp>
        <p:nvSpPr>
          <p:cNvPr id="9" name="Down Arrow 8"/>
          <p:cNvSpPr/>
          <p:nvPr/>
        </p:nvSpPr>
        <p:spPr>
          <a:xfrm>
            <a:off x="2381918" y="2276859"/>
            <a:ext cx="285183" cy="381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08276" y="709583"/>
            <a:ext cx="2032466" cy="150455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657848" y="1172370"/>
            <a:ext cx="2400301" cy="2970977"/>
          </a:xfrm>
          <a:prstGeom prst="rect">
            <a:avLst/>
          </a:prstGeom>
        </p:spPr>
      </p:pic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4003000" y="5236343"/>
            <a:ext cx="609600" cy="609600"/>
          </a:xfrm>
          <a:prstGeom prst="rect">
            <a:avLst/>
          </a:prstGeom>
        </p:spPr>
      </p:pic>
      <p:pic>
        <p:nvPicPr>
          <p:cNvPr id="12" name="Recorded Soun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8305800" y="5105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8552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47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7944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7" name="Picture 3" descr="C:\Users\simple\Desktop\Simpson\clips\Border Images\CC_Doodle Border 10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433" y="152400"/>
            <a:ext cx="3923168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simple\Desktop\Simpson\clips\Border Images\CC_Doodle Border 10.png"/>
          <p:cNvPicPr>
            <a:picLocks noGrp="1" noChangeAspect="1" noChangeArrowheads="1"/>
          </p:cNvPicPr>
          <p:nvPr>
            <p:ph idx="1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52400"/>
            <a:ext cx="4004839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09600" y="5245457"/>
            <a:ext cx="3733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/>
              <a:t>有人说因为我的生肖是</a:t>
            </a:r>
            <a:r>
              <a:rPr lang="en-US" altLang="zh-CN" sz="2000" b="1" dirty="0" smtClean="0"/>
              <a:t>_</a:t>
            </a:r>
            <a:r>
              <a:rPr lang="zh-CN" altLang="en-US" sz="2000" b="1" dirty="0" smtClean="0">
                <a:solidFill>
                  <a:srgbClr val="FF0000"/>
                </a:solidFill>
              </a:rPr>
              <a:t>狗</a:t>
            </a:r>
            <a:r>
              <a:rPr lang="en-US" altLang="zh-CN" sz="2000" b="1" dirty="0" smtClean="0">
                <a:solidFill>
                  <a:srgbClr val="FF0000"/>
                </a:solidFill>
              </a:rPr>
              <a:t>_</a:t>
            </a:r>
            <a:r>
              <a:rPr lang="en-US" altLang="zh-CN" sz="2000" b="1" dirty="0" smtClean="0"/>
              <a:t>__</a:t>
            </a:r>
            <a:r>
              <a:rPr lang="zh-CN" altLang="en-US" sz="2000" b="1" dirty="0" smtClean="0"/>
              <a:t>，所以我很听话。</a:t>
            </a:r>
            <a:endParaRPr lang="en-US" sz="2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800600" y="5245457"/>
            <a:ext cx="4114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/>
              <a:t>爸</a:t>
            </a:r>
            <a:r>
              <a:rPr lang="zh-CN" altLang="en-US" sz="2000" b="1" dirty="0" smtClean="0"/>
              <a:t>爸和妈妈都是牛年生的，所以</a:t>
            </a:r>
            <a:endParaRPr lang="en-US" altLang="zh-CN" sz="2000" b="1" dirty="0" smtClean="0"/>
          </a:p>
          <a:p>
            <a:endParaRPr lang="en-US" altLang="zh-CN" sz="2000" b="1" dirty="0"/>
          </a:p>
          <a:p>
            <a:r>
              <a:rPr lang="zh-CN" altLang="en-US" sz="2000" b="1" dirty="0" smtClean="0"/>
              <a:t>他们像牛一样很</a:t>
            </a:r>
            <a:r>
              <a:rPr lang="en-US" altLang="zh-CN" sz="2000" b="1" dirty="0" smtClean="0"/>
              <a:t>__</a:t>
            </a:r>
            <a:r>
              <a:rPr lang="zh-CN" altLang="en-US" sz="2000" b="1" dirty="0" smtClean="0">
                <a:solidFill>
                  <a:srgbClr val="FF0000"/>
                </a:solidFill>
              </a:rPr>
              <a:t>努力</a:t>
            </a:r>
            <a:r>
              <a:rPr lang="en-US" altLang="zh-CN" sz="2000" b="1" dirty="0" smtClean="0"/>
              <a:t>___</a:t>
            </a:r>
            <a:r>
              <a:rPr lang="zh-CN" altLang="en-US" sz="2000" b="1" dirty="0" smtClean="0"/>
              <a:t>，是大家的好帮手。</a:t>
            </a:r>
            <a:endParaRPr lang="en-US" sz="2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905000" y="6324600"/>
            <a:ext cx="5530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705600" y="6333893"/>
            <a:ext cx="5530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4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19725" y="632985"/>
            <a:ext cx="2876550" cy="216217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977949" y="2859017"/>
            <a:ext cx="1650140" cy="18288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66800" y="1600200"/>
            <a:ext cx="2794000" cy="2908300"/>
          </a:xfrm>
          <a:prstGeom prst="rect">
            <a:avLst/>
          </a:prstGeom>
        </p:spPr>
      </p:pic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2476500" y="5632057"/>
            <a:ext cx="609600" cy="609600"/>
          </a:xfrm>
          <a:prstGeom prst="rect">
            <a:avLst/>
          </a:prstGeom>
        </p:spPr>
      </p:pic>
      <p:pic>
        <p:nvPicPr>
          <p:cNvPr id="12" name="Recorded Soun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6400800" y="607185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7935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49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4943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7" name="Picture 3" descr="C:\Users\simple\Desktop\Simpson\clips\Border Images\CC_Doodle Border 10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433" y="152400"/>
            <a:ext cx="3923168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simple\Desktop\Simpson\clips\Border Images\CC_Doodle Border 10.png"/>
          <p:cNvPicPr>
            <a:picLocks noGrp="1" noChangeAspect="1" noChangeArrowheads="1"/>
          </p:cNvPicPr>
          <p:nvPr>
            <p:ph idx="1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52400"/>
            <a:ext cx="4004839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91117" y="5183459"/>
            <a:ext cx="3733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/>
              <a:t>爷</a:t>
            </a:r>
            <a:r>
              <a:rPr lang="zh-CN" altLang="en-US" sz="2000" b="1" dirty="0" smtClean="0"/>
              <a:t>爷是马年生的，很多人喜欢马年生的人，因为马是人的好朋友。</a:t>
            </a:r>
            <a:endParaRPr lang="en-US" sz="2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800600" y="5218771"/>
            <a:ext cx="4114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/>
              <a:t>奶</a:t>
            </a:r>
            <a:r>
              <a:rPr lang="zh-CN" altLang="en-US" sz="2000" b="1" dirty="0" smtClean="0"/>
              <a:t>奶比爷爷小三岁，你知道她的生肖是什么吗？</a:t>
            </a:r>
            <a:endParaRPr lang="en-US" sz="2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981200" y="6457073"/>
            <a:ext cx="5530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5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581490" y="6457073"/>
            <a:ext cx="5530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6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56840" y="935659"/>
            <a:ext cx="1773479" cy="316576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638800" y="609600"/>
            <a:ext cx="1966188" cy="195733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390395" y="2895600"/>
            <a:ext cx="2462997" cy="2054530"/>
          </a:xfrm>
          <a:prstGeom prst="rect">
            <a:avLst/>
          </a:prstGeom>
        </p:spPr>
      </p:pic>
      <p:pic>
        <p:nvPicPr>
          <p:cNvPr id="11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600383" y="5891345"/>
            <a:ext cx="609600" cy="609600"/>
          </a:xfrm>
          <a:prstGeom prst="rect">
            <a:avLst/>
          </a:prstGeom>
        </p:spPr>
      </p:pic>
      <p:pic>
        <p:nvPicPr>
          <p:cNvPr id="12" name="Recorded Soun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6317094" y="553740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4992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216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972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7" name="Picture 3" descr="C:\Users\simple\Desktop\Simpson\clips\Border Images\CC_Doodle Border 10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433" y="152400"/>
            <a:ext cx="3923168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simple\Desktop\Simpson\clips\Border Images\CC_Doodle Border 10.png"/>
          <p:cNvPicPr>
            <a:picLocks noGrp="1" noChangeAspect="1" noChangeArrowheads="1"/>
          </p:cNvPicPr>
          <p:nvPr>
            <p:ph idx="1"/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52400"/>
            <a:ext cx="4004839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029200" y="5410200"/>
            <a:ext cx="3733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/>
              <a:t>-</a:t>
            </a:r>
            <a:r>
              <a:rPr lang="en-US" sz="2000" b="1" dirty="0" smtClean="0"/>
              <a:t>你的生肖是什么？</a:t>
            </a:r>
          </a:p>
          <a:p>
            <a:endParaRPr lang="en-US" sz="2000" b="1" dirty="0"/>
          </a:p>
          <a:p>
            <a:r>
              <a:rPr lang="en-US" altLang="zh-CN" sz="2000" b="1" dirty="0" smtClean="0"/>
              <a:t>-</a:t>
            </a:r>
            <a:r>
              <a:rPr lang="en-US" sz="2000" b="1" dirty="0" smtClean="0"/>
              <a:t>我的生肖是</a:t>
            </a:r>
            <a:r>
              <a:rPr lang="zh-CN" altLang="zh-CN" sz="2000" b="1" dirty="0" smtClean="0"/>
              <a:t>_</a:t>
            </a:r>
            <a:r>
              <a:rPr lang="en-US" altLang="zh-CN" sz="2000" b="1" dirty="0" smtClean="0"/>
              <a:t>___</a:t>
            </a:r>
            <a:r>
              <a:rPr lang="zh-CN" altLang="en-US" sz="2000" b="1" dirty="0" smtClean="0">
                <a:solidFill>
                  <a:srgbClr val="FF0000"/>
                </a:solidFill>
              </a:rPr>
              <a:t>牛</a:t>
            </a:r>
            <a:r>
              <a:rPr lang="en-US" altLang="zh-CN" sz="2000" b="1" dirty="0" smtClean="0">
                <a:solidFill>
                  <a:srgbClr val="FF0000"/>
                </a:solidFill>
              </a:rPr>
              <a:t>_</a:t>
            </a:r>
            <a:r>
              <a:rPr lang="en-US" altLang="zh-CN" sz="2000" b="1" dirty="0" smtClean="0"/>
              <a:t>__</a:t>
            </a:r>
            <a:r>
              <a:rPr lang="en-US" sz="2000" b="1" dirty="0" smtClean="0"/>
              <a:t>________。</a:t>
            </a:r>
            <a:endParaRPr lang="en-US" sz="2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5334000"/>
            <a:ext cx="4114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 smtClean="0"/>
              <a:t>-</a:t>
            </a:r>
            <a:r>
              <a:rPr lang="zh-CN" altLang="en-US" sz="2000" b="1" dirty="0" smtClean="0"/>
              <a:t>你是哪一年生的？</a:t>
            </a:r>
            <a:endParaRPr lang="en-US" altLang="zh-CN" sz="2000" b="1" dirty="0" smtClean="0"/>
          </a:p>
          <a:p>
            <a:endParaRPr lang="en-US" altLang="zh-CN" sz="2000" b="1" dirty="0"/>
          </a:p>
          <a:p>
            <a:r>
              <a:rPr lang="zh-CN" altLang="zh-CN" sz="2000" b="1" dirty="0" smtClean="0"/>
              <a:t>-</a:t>
            </a:r>
            <a:r>
              <a:rPr lang="zh-CN" altLang="en-US" sz="2000" b="1" dirty="0" smtClean="0"/>
              <a:t>我是</a:t>
            </a:r>
            <a:r>
              <a:rPr lang="en-US" altLang="zh-CN" sz="2000" b="1" dirty="0" smtClean="0"/>
              <a:t>___</a:t>
            </a:r>
            <a:r>
              <a:rPr lang="en-US" altLang="zh-CN" sz="2000" b="1" dirty="0" smtClean="0">
                <a:solidFill>
                  <a:srgbClr val="FF0000"/>
                </a:solidFill>
              </a:rPr>
              <a:t>2009</a:t>
            </a:r>
            <a:r>
              <a:rPr lang="en-US" altLang="zh-CN" sz="2000" b="1" dirty="0" smtClean="0"/>
              <a:t>________</a:t>
            </a:r>
            <a:r>
              <a:rPr lang="zh-CN" altLang="en-US" sz="2000" b="1" dirty="0" smtClean="0"/>
              <a:t>年生的。</a:t>
            </a:r>
            <a:endParaRPr lang="en-US" sz="2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981200" y="6457073"/>
            <a:ext cx="5530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7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581490" y="6457073"/>
            <a:ext cx="5530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8</a:t>
            </a:r>
            <a:endParaRPr lang="en-US" dirty="0"/>
          </a:p>
        </p:txBody>
      </p:sp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2667000" y="5199574"/>
            <a:ext cx="609600" cy="609600"/>
          </a:xfrm>
          <a:prstGeom prst="rect">
            <a:avLst/>
          </a:prstGeom>
        </p:spPr>
      </p:pic>
      <p:pic>
        <p:nvPicPr>
          <p:cNvPr id="9" name="Recorded Soun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3962400" y="5847473"/>
            <a:ext cx="609600" cy="609600"/>
          </a:xfrm>
          <a:prstGeom prst="rect">
            <a:avLst/>
          </a:prstGeom>
        </p:spPr>
      </p:pic>
      <p:pic>
        <p:nvPicPr>
          <p:cNvPr id="10" name="Recorded Sound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7391400" y="5355771"/>
            <a:ext cx="609600" cy="609600"/>
          </a:xfrm>
          <a:prstGeom prst="rect">
            <a:avLst/>
          </a:prstGeom>
        </p:spPr>
      </p:pic>
      <p:pic>
        <p:nvPicPr>
          <p:cNvPr id="11" name="Recorded Sound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8305800" y="596537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5196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89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5089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4713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3972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7" name="Picture 3" descr="C:\Users\simple\Desktop\Simpson\clips\Border Images\CC_Doodle Border 10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433" y="152400"/>
            <a:ext cx="3923168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simple\Desktop\Simpson\clips\Border Images\CC_Doodle Border 10.png"/>
          <p:cNvPicPr>
            <a:picLocks noGrp="1" noChangeAspect="1" noChangeArrowheads="1"/>
          </p:cNvPicPr>
          <p:nvPr>
            <p:ph idx="1"/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52400"/>
            <a:ext cx="4004839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70356" y="5178024"/>
            <a:ext cx="3733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/>
              <a:t>我</a:t>
            </a:r>
            <a:r>
              <a:rPr lang="en-US" altLang="zh-CN" sz="2000" b="1" dirty="0" smtClean="0"/>
              <a:t>__</a:t>
            </a:r>
            <a:r>
              <a:rPr lang="zh-CN" altLang="en-US" sz="2000" b="1" dirty="0" smtClean="0">
                <a:solidFill>
                  <a:srgbClr val="FF0000"/>
                </a:solidFill>
              </a:rPr>
              <a:t>喜欢</a:t>
            </a:r>
            <a:r>
              <a:rPr lang="en-US" altLang="zh-CN" sz="2000" b="1" dirty="0" smtClean="0"/>
              <a:t>_____</a:t>
            </a:r>
            <a:r>
              <a:rPr lang="zh-CN" altLang="en-US" sz="2000" b="1" dirty="0" smtClean="0"/>
              <a:t>我的生肖，因为</a:t>
            </a:r>
            <a:endParaRPr lang="en-US" altLang="zh-CN" sz="2000" b="1" dirty="0" smtClean="0"/>
          </a:p>
          <a:p>
            <a:endParaRPr lang="en-US" altLang="zh-CN" sz="2000" b="1" dirty="0"/>
          </a:p>
          <a:p>
            <a:r>
              <a:rPr lang="en-US" altLang="zh-CN" sz="2000" b="1" dirty="0" smtClean="0"/>
              <a:t>___</a:t>
            </a:r>
            <a:r>
              <a:rPr lang="zh-CN" altLang="en-US" sz="2000" b="1" u="sng" dirty="0" smtClean="0">
                <a:solidFill>
                  <a:srgbClr val="FF0000"/>
                </a:solidFill>
              </a:rPr>
              <a:t>牛很努力</a:t>
            </a:r>
            <a:r>
              <a:rPr lang="en-US" altLang="zh-CN" sz="2000" b="1" dirty="0" smtClean="0"/>
              <a:t>_______________</a:t>
            </a:r>
            <a:r>
              <a:rPr lang="zh-CN" altLang="en-US" sz="2000" b="1" dirty="0" smtClean="0"/>
              <a:t>。</a:t>
            </a:r>
            <a:endParaRPr lang="en-US" sz="2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800600" y="5234306"/>
            <a:ext cx="4114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/>
              <a:t>我也喜欢</a:t>
            </a:r>
            <a:r>
              <a:rPr lang="en-US" altLang="zh-CN" sz="2000" b="1" dirty="0" smtClean="0"/>
              <a:t>__</a:t>
            </a:r>
            <a:r>
              <a:rPr lang="zh-CN" altLang="en-US" sz="2000" b="1" u="sng" dirty="0" smtClean="0">
                <a:solidFill>
                  <a:srgbClr val="FF0000"/>
                </a:solidFill>
              </a:rPr>
              <a:t>猫</a:t>
            </a:r>
            <a:r>
              <a:rPr lang="zh-CN" altLang="en-US" sz="2000" b="1" dirty="0" smtClean="0"/>
              <a:t>，可是为什么中国十</a:t>
            </a:r>
            <a:endParaRPr lang="en-US" altLang="zh-CN" sz="2000" b="1" dirty="0" smtClean="0"/>
          </a:p>
          <a:p>
            <a:endParaRPr lang="en-US" altLang="zh-CN" sz="2000" b="1" dirty="0"/>
          </a:p>
          <a:p>
            <a:r>
              <a:rPr lang="zh-CN" altLang="en-US" sz="2000" b="1" dirty="0" smtClean="0"/>
              <a:t>二生肖里没有</a:t>
            </a:r>
            <a:r>
              <a:rPr lang="en-US" altLang="zh-CN" sz="2000" b="1" dirty="0" smtClean="0"/>
              <a:t>__</a:t>
            </a:r>
            <a:r>
              <a:rPr lang="zh-CN" altLang="en-US" sz="2000" b="1" u="sng" dirty="0" smtClean="0">
                <a:solidFill>
                  <a:srgbClr val="FF0000"/>
                </a:solidFill>
              </a:rPr>
              <a:t>猫</a:t>
            </a:r>
            <a:r>
              <a:rPr lang="en-US" altLang="zh-CN" sz="2000" b="1" dirty="0" smtClean="0"/>
              <a:t>___</a:t>
            </a:r>
            <a:r>
              <a:rPr lang="zh-CN" altLang="en-US" sz="2000" b="1" dirty="0" smtClean="0"/>
              <a:t>？</a:t>
            </a:r>
            <a:r>
              <a:rPr lang="zh-CN" altLang="en-US" sz="2000" b="1" dirty="0"/>
              <a:t>是不</a:t>
            </a:r>
            <a:r>
              <a:rPr lang="zh-CN" altLang="en-US" sz="2000" b="1" dirty="0" smtClean="0"/>
              <a:t>是</a:t>
            </a:r>
            <a:r>
              <a:rPr lang="en-US" altLang="zh-CN" sz="2000" b="1" dirty="0" smtClean="0"/>
              <a:t>___</a:t>
            </a:r>
            <a:r>
              <a:rPr lang="zh-CN" altLang="en-US" sz="2000" b="1" u="sng" dirty="0" smtClean="0">
                <a:solidFill>
                  <a:srgbClr val="FF0000"/>
                </a:solidFill>
              </a:rPr>
              <a:t>猫</a:t>
            </a:r>
            <a:r>
              <a:rPr lang="en-US" altLang="zh-CN" sz="2000" b="1" dirty="0" smtClean="0"/>
              <a:t>__</a:t>
            </a:r>
            <a:r>
              <a:rPr lang="zh-CN" altLang="en-US" sz="2000" b="1" dirty="0" smtClean="0"/>
              <a:t>太爱玩了</a:t>
            </a:r>
            <a:r>
              <a:rPr lang="zh-CN" altLang="en-US" sz="2000" b="1" dirty="0"/>
              <a:t>？</a:t>
            </a:r>
            <a:endParaRPr lang="en-US" sz="2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6581491" y="6292334"/>
            <a:ext cx="5530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10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7339" y="6324600"/>
            <a:ext cx="5530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9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371600" y="1219200"/>
            <a:ext cx="1063626" cy="106362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895600" y="762000"/>
            <a:ext cx="13352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smtClean="0"/>
              <a:t>?</a:t>
            </a:r>
            <a:endParaRPr lang="en-US" sz="96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019801" y="3402418"/>
            <a:ext cx="1447800" cy="14478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19200" y="2514600"/>
            <a:ext cx="2462997" cy="205453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344688" y="877734"/>
            <a:ext cx="3026622" cy="2524683"/>
          </a:xfrm>
          <a:prstGeom prst="rect">
            <a:avLst/>
          </a:prstGeom>
        </p:spPr>
      </p:pic>
      <p:pic>
        <p:nvPicPr>
          <p:cNvPr id="10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2953632" y="5631638"/>
            <a:ext cx="609600" cy="609600"/>
          </a:xfrm>
          <a:prstGeom prst="rect">
            <a:avLst/>
          </a:prstGeom>
        </p:spPr>
      </p:pic>
      <p:pic>
        <p:nvPicPr>
          <p:cNvPr id="14" name="Recorded Soun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7134508" y="608433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4992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293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4740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458200" cy="4525963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zh-CN" altLang="en-US" sz="3600" b="1" dirty="0" smtClean="0"/>
              <a:t>我会听说读写</a:t>
            </a:r>
            <a:r>
              <a:rPr lang="en-US" altLang="zh-CN" sz="3600" b="1" dirty="0" smtClean="0"/>
              <a:t>: </a:t>
            </a:r>
            <a:r>
              <a:rPr lang="zh-CN" altLang="en-US" sz="3600" b="1" dirty="0" smtClean="0"/>
              <a:t>狗，像，牛，</a:t>
            </a:r>
            <a:r>
              <a:rPr lang="en-US" altLang="en-US" sz="3600" dirty="0" smtClean="0"/>
              <a:t>努力</a:t>
            </a:r>
            <a:r>
              <a:rPr lang="zh-CN" altLang="en-US" sz="3600" b="1" dirty="0" smtClean="0"/>
              <a:t>，猫</a:t>
            </a:r>
            <a:endParaRPr lang="en-US" altLang="zh-CN" sz="3600" b="1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zh-CN" altLang="en-US" sz="3600" b="1" dirty="0" smtClean="0"/>
              <a:t>我会造句：我的生肖是</a:t>
            </a:r>
            <a:r>
              <a:rPr lang="en-US" altLang="zh-CN" sz="3600" b="1" dirty="0" smtClean="0"/>
              <a:t>_________</a:t>
            </a:r>
            <a:r>
              <a:rPr lang="zh-CN" altLang="en-US" sz="3600" b="1" dirty="0" smtClean="0"/>
              <a:t>。</a:t>
            </a:r>
            <a:endParaRPr lang="en-US" altLang="zh-CN" sz="3600" b="1" dirty="0" smtClean="0"/>
          </a:p>
          <a:p>
            <a:pPr marL="0" indent="0">
              <a:buNone/>
            </a:pPr>
            <a:r>
              <a:rPr lang="zh-CN" altLang="en-US" sz="3600" b="1" dirty="0" smtClean="0"/>
              <a:t>            我是</a:t>
            </a:r>
            <a:r>
              <a:rPr lang="en-US" altLang="zh-CN" sz="3600" b="1" dirty="0" smtClean="0"/>
              <a:t>________</a:t>
            </a:r>
            <a:r>
              <a:rPr lang="zh-CN" altLang="en-US" sz="3600" b="1" dirty="0" smtClean="0"/>
              <a:t>年生的。</a:t>
            </a:r>
            <a:endParaRPr lang="en-US" altLang="zh-CN" sz="3600" b="1" dirty="0" smtClean="0"/>
          </a:p>
          <a:p>
            <a:pPr marL="0" indent="0">
              <a:buNone/>
            </a:pPr>
            <a:r>
              <a:rPr lang="zh-CN" altLang="en-US" sz="3600" b="1" dirty="0" smtClean="0"/>
              <a:t>          </a:t>
            </a:r>
            <a:r>
              <a:rPr lang="zh-CN" altLang="en-US" sz="3600" b="1" smtClean="0"/>
              <a:t>  </a:t>
            </a:r>
            <a:r>
              <a:rPr lang="zh-CN" altLang="en-US" sz="3600" b="1" dirty="0" smtClean="0"/>
              <a:t>奶奶比爷爷</a:t>
            </a:r>
            <a:r>
              <a:rPr lang="zh-CN" altLang="en-US" sz="3600" b="1" i="1" dirty="0" smtClean="0"/>
              <a:t>小</a:t>
            </a:r>
            <a:r>
              <a:rPr lang="zh-CN" altLang="en-US" sz="3600" b="1" dirty="0" smtClean="0"/>
              <a:t>三岁。</a:t>
            </a:r>
            <a:endParaRPr lang="en-US" altLang="zh-CN" sz="3600" b="1" dirty="0" smtClean="0"/>
          </a:p>
          <a:p>
            <a:pPr marL="0" indent="0">
              <a:buNone/>
            </a:pPr>
            <a:r>
              <a:rPr lang="en-US" altLang="zh-CN" sz="3600" b="1" dirty="0"/>
              <a:t> </a:t>
            </a:r>
            <a:r>
              <a:rPr lang="en-US" altLang="zh-CN" sz="3600" b="1" dirty="0" smtClean="0"/>
              <a:t>                         </a:t>
            </a:r>
            <a:r>
              <a:rPr lang="zh-CN" altLang="en-US" sz="3600" b="1" dirty="0" smtClean="0"/>
              <a:t> 明明比小米</a:t>
            </a:r>
            <a:r>
              <a:rPr lang="zh-CN" altLang="en-US" sz="3600" b="1" i="1" dirty="0" smtClean="0"/>
              <a:t>大</a:t>
            </a:r>
            <a:r>
              <a:rPr lang="zh-CN" altLang="en-US" sz="3600" b="1" dirty="0" smtClean="0"/>
              <a:t>一岁。</a:t>
            </a:r>
            <a:endParaRPr lang="en-US" altLang="zh-CN" sz="3600" b="1" dirty="0" smtClean="0"/>
          </a:p>
        </p:txBody>
      </p:sp>
    </p:spTree>
    <p:extLst>
      <p:ext uri="{BB962C8B-B14F-4D97-AF65-F5344CB8AC3E}">
        <p14:creationId xmlns:p14="http://schemas.microsoft.com/office/powerpoint/2010/main" val="20258378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1594</TotalTime>
  <Words>314</Words>
  <Application>Microsoft Office PowerPoint</Application>
  <PresentationFormat>On-screen Show (4:3)</PresentationFormat>
  <Paragraphs>41</Paragraphs>
  <Slides>7</Slides>
  <Notes>2</Notes>
  <HiddenSlides>0</HiddenSlides>
  <MMClips>13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第一课：十二生肖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十二生肖</dc:title>
  <dc:creator>simple</dc:creator>
  <cp:lastModifiedBy>Wang Ruixue</cp:lastModifiedBy>
  <cp:revision>29</cp:revision>
  <cp:lastPrinted>2016-09-19T23:12:27Z</cp:lastPrinted>
  <dcterms:created xsi:type="dcterms:W3CDTF">2006-08-16T00:00:00Z</dcterms:created>
  <dcterms:modified xsi:type="dcterms:W3CDTF">2016-10-02T14:53:10Z</dcterms:modified>
</cp:coreProperties>
</file>