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65" r:id="rId5"/>
    <p:sldId id="258" r:id="rId6"/>
    <p:sldId id="259" r:id="rId7"/>
    <p:sldId id="263" r:id="rId8"/>
    <p:sldId id="260" r:id="rId9"/>
    <p:sldId id="261" r:id="rId10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502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679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425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514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813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550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941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147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625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668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030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5127-7AFF-7E4C-A486-5F236F654EDE}" type="datetimeFigureOut">
              <a:rPr kumimoji="1" lang="zh-CN" altLang="en-US" smtClean="0"/>
              <a:t>3/16/16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007D8-4F48-A24D-A3A8-AF357F1974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945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gif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6.jpg"/><Relationship Id="rId9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6.jpg"/><Relationship Id="rId7" Type="http://schemas.openxmlformats.org/officeDocument/2006/relationships/image" Target="../media/image19.jp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6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6.jpg"/><Relationship Id="rId7" Type="http://schemas.openxmlformats.org/officeDocument/2006/relationships/image" Target="../media/image23.jpg"/><Relationship Id="rId8" Type="http://schemas.openxmlformats.org/officeDocument/2006/relationships/image" Target="../media/image24.png"/><Relationship Id="rId9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92886" y="3345850"/>
            <a:ext cx="9336886" cy="2065458"/>
          </a:xfrm>
        </p:spPr>
        <p:txBody>
          <a:bodyPr>
            <a:noAutofit/>
          </a:bodyPr>
          <a:lstStyle/>
          <a:p>
            <a:r>
              <a:rPr kumimoji="1" lang="en-US" altLang="en-US" sz="9600" b="1" dirty="0" smtClean="0">
                <a:latin typeface="黑体"/>
                <a:ea typeface="黑体"/>
                <a:cs typeface="黑体"/>
              </a:rPr>
              <a:t>很</a:t>
            </a:r>
            <a:r>
              <a:rPr kumimoji="1" lang="zh-CN" altLang="en-US" sz="9600" b="1" dirty="0" smtClean="0">
                <a:latin typeface="黑体"/>
                <a:ea typeface="黑体"/>
                <a:cs typeface="黑体"/>
              </a:rPr>
              <a:t>多</a:t>
            </a:r>
            <a:r>
              <a:rPr kumimoji="1" lang="zh-CN" altLang="en-US" sz="9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9600" b="1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9600" b="1" dirty="0" smtClean="0">
                <a:latin typeface="黑体"/>
                <a:ea typeface="黑体"/>
                <a:cs typeface="黑体"/>
              </a:rPr>
              <a:t>=</a:t>
            </a:r>
            <a:r>
              <a:rPr kumimoji="1" lang="zh-CN" altLang="en-US" sz="9600" b="1" dirty="0" smtClean="0">
                <a:latin typeface="黑体"/>
                <a:ea typeface="黑体"/>
                <a:cs typeface="黑体"/>
              </a:rPr>
              <a:t> 开心</a:t>
            </a:r>
            <a:r>
              <a:rPr kumimoji="1" lang="en-US" altLang="zh-CN" sz="14200" b="1" dirty="0" smtClean="0">
                <a:latin typeface="黑体"/>
                <a:ea typeface="黑体"/>
                <a:cs typeface="黑体"/>
              </a:rPr>
              <a:t>?</a:t>
            </a:r>
            <a:endParaRPr kumimoji="1" lang="zh-CN" altLang="en-US" sz="142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5" name="图片 4" descr="pile-money-cartoon-vector-illustration-big-321242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29"/>
            <a:ext cx="2961135" cy="2548854"/>
          </a:xfrm>
          <a:prstGeom prst="rect">
            <a:avLst/>
          </a:prstGeom>
        </p:spPr>
      </p:pic>
      <p:pic>
        <p:nvPicPr>
          <p:cNvPr id="6" name="图片 5" descr="can-stock-photo_csp115794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26" y="131366"/>
            <a:ext cx="2569636" cy="2848417"/>
          </a:xfrm>
          <a:prstGeom prst="rect">
            <a:avLst/>
          </a:prstGeom>
        </p:spPr>
      </p:pic>
      <p:pic>
        <p:nvPicPr>
          <p:cNvPr id="9" name="图片 8" descr="20110617091556833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83" y="667139"/>
            <a:ext cx="1919036" cy="175850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3626" y="4698262"/>
            <a:ext cx="8960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很多人</a:t>
            </a:r>
            <a:r>
              <a:rPr kumimoji="1" lang="zh-CN" altLang="en-US" sz="6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，有了很多</a:t>
            </a:r>
            <a:r>
              <a:rPr kumimoji="1" lang="zh-CN" altLang="en-US" sz="60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6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的时候</a:t>
            </a:r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，我们才最开心。</a:t>
            </a:r>
            <a:endParaRPr kumimoji="1" lang="zh-CN" altLang="en-US" sz="60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7" name="图片 6" descr="9379330-Couple-winning-a-lot-of-money-Stock-Vector-money-cartoon-ri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" y="480510"/>
            <a:ext cx="6306473" cy="399733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1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4011077"/>
            <a:ext cx="9508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因为有了</a:t>
            </a:r>
            <a:r>
              <a:rPr kumimoji="1" lang="zh-CN" altLang="en-US" sz="60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钱，我们才</a:t>
            </a:r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可以</a:t>
            </a:r>
            <a:r>
              <a:rPr kumimoji="1" lang="zh-CN" altLang="en-US" sz="60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买</a:t>
            </a:r>
            <a:r>
              <a:rPr kumimoji="1" lang="zh-CN" altLang="en-US" sz="6000" b="1" dirty="0" smtClean="0">
                <a:latin typeface="黑体"/>
                <a:ea typeface="黑体"/>
                <a:cs typeface="黑体"/>
              </a:rPr>
              <a:t>玩具，冰淇淋，巧克力，和糖果。</a:t>
            </a:r>
            <a:endParaRPr kumimoji="1" lang="zh-CN" altLang="en-US" sz="60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2" name="图片 1" descr="us-dollar-rebounds-ukraine-tensions-e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75"/>
            <a:ext cx="2579794" cy="1612371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2969783" y="1510948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3" name="图片 2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21" y="19651"/>
            <a:ext cx="2240776" cy="2022519"/>
          </a:xfrm>
          <a:prstGeom prst="rect">
            <a:avLst/>
          </a:prstGeom>
        </p:spPr>
      </p:pic>
      <p:pic>
        <p:nvPicPr>
          <p:cNvPr id="6" name="图片 5" descr="img-th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60" y="213370"/>
            <a:ext cx="1828800" cy="1828800"/>
          </a:xfrm>
          <a:prstGeom prst="rect">
            <a:avLst/>
          </a:prstGeom>
        </p:spPr>
      </p:pic>
      <p:pic>
        <p:nvPicPr>
          <p:cNvPr id="8" name="图片 7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41" y="2333908"/>
            <a:ext cx="2694719" cy="1897405"/>
          </a:xfrm>
          <a:prstGeom prst="rect">
            <a:avLst/>
          </a:prstGeom>
        </p:spPr>
      </p:pic>
      <p:pic>
        <p:nvPicPr>
          <p:cNvPr id="9" name="图片 8" descr="depositphotos_30913465-candy-cartoon-illustration-clip-ar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60" y="2644137"/>
            <a:ext cx="1509000" cy="1430821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因为有了很多钱，我们才可以有更多的玩具，</a:t>
            </a:r>
            <a:r>
              <a:rPr lang="zh-CN" altLang="en-US" sz="4400" b="1" dirty="0" smtClean="0"/>
              <a:t>更多的</a:t>
            </a:r>
            <a:r>
              <a:rPr lang="en-US" sz="4400" b="1" dirty="0" smtClean="0"/>
              <a:t>冰淇淋，</a:t>
            </a:r>
            <a:r>
              <a:rPr lang="zh-CN" altLang="en-US" sz="4400" b="1" dirty="0" smtClean="0"/>
              <a:t>更多的</a:t>
            </a:r>
            <a:r>
              <a:rPr lang="en-US" sz="4400" b="1" dirty="0" smtClean="0"/>
              <a:t>巧克力和</a:t>
            </a:r>
            <a:r>
              <a:rPr lang="zh-CN" altLang="en-US" sz="4400" b="1" dirty="0" smtClean="0"/>
              <a:t>更多的</a:t>
            </a:r>
            <a:r>
              <a:rPr lang="en-US" sz="4400" b="1" dirty="0" smtClean="0"/>
              <a:t>糖果。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21" y="3255539"/>
            <a:ext cx="1914590" cy="1805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222" y="3255539"/>
            <a:ext cx="1754603" cy="180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505" y="3255538"/>
            <a:ext cx="1550654" cy="1805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422" y="3255538"/>
            <a:ext cx="1889825" cy="1805095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85818" y="2124099"/>
            <a:ext cx="97146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妈妈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虽然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我们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需要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endParaRPr kumimoji="1" lang="en-US" altLang="zh-CN" sz="5800" b="1" dirty="0" smtClean="0">
              <a:latin typeface="黑体"/>
              <a:ea typeface="黑体"/>
              <a:cs typeface="黑体"/>
            </a:endParaRPr>
          </a:p>
          <a:p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但是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不可以买真的朋友。</a:t>
            </a:r>
            <a:endParaRPr kumimoji="1" lang="zh-CN" altLang="en-US" sz="58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2" name="图片 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" y="97175"/>
            <a:ext cx="3045924" cy="2026924"/>
          </a:xfrm>
          <a:prstGeom prst="rect">
            <a:avLst/>
          </a:prstGeom>
        </p:spPr>
      </p:pic>
      <p:pic>
        <p:nvPicPr>
          <p:cNvPr id="3" name="图片 2" descr="u=2339883474,1082013017&amp;fm=21&amp;gp=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4" y="97175"/>
            <a:ext cx="2953890" cy="2030800"/>
          </a:xfrm>
          <a:prstGeom prst="rect">
            <a:avLst/>
          </a:prstGeom>
        </p:spPr>
      </p:pic>
      <p:pic>
        <p:nvPicPr>
          <p:cNvPr id="5" name="图片 4" descr="u=4110923408,495290559&amp;fm=21&amp;gp=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29" y="2949"/>
            <a:ext cx="1408742" cy="1823078"/>
          </a:xfrm>
          <a:prstGeom prst="rect">
            <a:avLst/>
          </a:prstGeom>
        </p:spPr>
      </p:pic>
      <p:pic>
        <p:nvPicPr>
          <p:cNvPr id="6" name="图片 5" descr="u=1184208525,2110469252&amp;fm=21&amp;gp=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04" y="4662478"/>
            <a:ext cx="3644388" cy="2195522"/>
          </a:xfrm>
          <a:prstGeom prst="rect">
            <a:avLst/>
          </a:prstGeom>
        </p:spPr>
      </p:pic>
      <p:pic>
        <p:nvPicPr>
          <p:cNvPr id="8" name="图片 7" descr="us-dollar-rebounds-ukraine-tensions-eas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5" y="4662478"/>
            <a:ext cx="2579794" cy="1612371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948570" y="5160151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0" name="直线连接符 9"/>
          <p:cNvCxnSpPr/>
          <p:nvPr/>
        </p:nvCxnSpPr>
        <p:spPr>
          <a:xfrm>
            <a:off x="3913791" y="5080068"/>
            <a:ext cx="995049" cy="106360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V="1">
            <a:off x="3776481" y="5080068"/>
            <a:ext cx="995049" cy="96140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1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37309" y="2124099"/>
            <a:ext cx="9611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爸爸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虽然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我们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需要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endParaRPr kumimoji="1" lang="en-US" altLang="zh-CN" sz="5800" b="1" dirty="0" smtClean="0">
              <a:latin typeface="黑体"/>
              <a:ea typeface="黑体"/>
              <a:cs typeface="黑体"/>
            </a:endParaRPr>
          </a:p>
          <a:p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但是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不可以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买真的</a:t>
            </a:r>
            <a:r>
              <a:rPr kumimoji="1" lang="zh-CN" altLang="en-US" sz="5800" b="1" dirty="0" smtClean="0">
                <a:solidFill>
                  <a:srgbClr val="FF85EF"/>
                </a:solidFill>
                <a:latin typeface="黑体"/>
                <a:ea typeface="黑体"/>
                <a:cs typeface="黑体"/>
              </a:rPr>
              <a:t>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。</a:t>
            </a:r>
            <a:endParaRPr kumimoji="1" lang="zh-CN" altLang="en-US" sz="58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3" name="图片 2" descr="u=2339883474,1082013017&amp;fm=21&amp;gp=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4" y="97175"/>
            <a:ext cx="2953890" cy="2030800"/>
          </a:xfrm>
          <a:prstGeom prst="rect">
            <a:avLst/>
          </a:prstGeom>
        </p:spPr>
      </p:pic>
      <p:pic>
        <p:nvPicPr>
          <p:cNvPr id="5" name="图片 4" descr="u=4110923408,495290559&amp;fm=21&amp;gp=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29" y="2949"/>
            <a:ext cx="1408742" cy="1823078"/>
          </a:xfrm>
          <a:prstGeom prst="rect">
            <a:avLst/>
          </a:prstGeom>
        </p:spPr>
      </p:pic>
      <p:pic>
        <p:nvPicPr>
          <p:cNvPr id="8" name="图片 7" descr="us-dollar-rebounds-ukraine-tensions-ea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5" y="4662478"/>
            <a:ext cx="2579794" cy="1612371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948570" y="5160151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0" name="直线连接符 9"/>
          <p:cNvCxnSpPr/>
          <p:nvPr/>
        </p:nvCxnSpPr>
        <p:spPr>
          <a:xfrm>
            <a:off x="3913791" y="5080068"/>
            <a:ext cx="995049" cy="106360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V="1">
            <a:off x="3776481" y="5080068"/>
            <a:ext cx="995049" cy="96140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u=987669928,94751917&amp;fm=21&amp;gp=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02" y="97175"/>
            <a:ext cx="780381" cy="2043855"/>
          </a:xfrm>
          <a:prstGeom prst="rect">
            <a:avLst/>
          </a:prstGeom>
        </p:spPr>
      </p:pic>
      <p:pic>
        <p:nvPicPr>
          <p:cNvPr id="12" name="图片 11" descr="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57" y="4218654"/>
            <a:ext cx="2797974" cy="2310877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10018" y="2124099"/>
            <a:ext cx="1028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爷爷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虽然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我们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需要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endParaRPr kumimoji="1" lang="en-US" altLang="zh-CN" sz="5800" b="1" dirty="0" smtClean="0">
              <a:latin typeface="黑体"/>
              <a:ea typeface="黑体"/>
              <a:cs typeface="黑体"/>
            </a:endParaRPr>
          </a:p>
          <a:p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但是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不可以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买真的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家。</a:t>
            </a:r>
            <a:endParaRPr kumimoji="1" lang="zh-CN" altLang="en-US" sz="58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3" name="图片 2" descr="u=2339883474,1082013017&amp;fm=21&amp;gp=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4" y="97175"/>
            <a:ext cx="2953890" cy="2030800"/>
          </a:xfrm>
          <a:prstGeom prst="rect">
            <a:avLst/>
          </a:prstGeom>
        </p:spPr>
      </p:pic>
      <p:pic>
        <p:nvPicPr>
          <p:cNvPr id="5" name="图片 4" descr="u=4110923408,495290559&amp;fm=21&amp;gp=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29" y="2949"/>
            <a:ext cx="1408742" cy="1823078"/>
          </a:xfrm>
          <a:prstGeom prst="rect">
            <a:avLst/>
          </a:prstGeom>
        </p:spPr>
      </p:pic>
      <p:pic>
        <p:nvPicPr>
          <p:cNvPr id="8" name="图片 7" descr="us-dollar-rebounds-ukraine-tensions-ea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5" y="4662478"/>
            <a:ext cx="2579794" cy="1612371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948570" y="5160151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0" name="直线连接符 9"/>
          <p:cNvCxnSpPr/>
          <p:nvPr/>
        </p:nvCxnSpPr>
        <p:spPr>
          <a:xfrm>
            <a:off x="3913791" y="5080068"/>
            <a:ext cx="995049" cy="106360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V="1">
            <a:off x="3776481" y="5080068"/>
            <a:ext cx="995049" cy="96140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u=3071007826,2341978775&amp;fm=21&amp;gp=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" y="304897"/>
            <a:ext cx="2726330" cy="1823078"/>
          </a:xfrm>
          <a:prstGeom prst="rect">
            <a:avLst/>
          </a:prstGeom>
        </p:spPr>
      </p:pic>
      <p:pic>
        <p:nvPicPr>
          <p:cNvPr id="7" name="图片 6" descr="0123mhdvs0006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71" y="4063091"/>
            <a:ext cx="2918127" cy="2558973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4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8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20143" y="2124099"/>
            <a:ext cx="1028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奶奶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虽然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我们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需要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，</a:t>
            </a:r>
            <a:endParaRPr kumimoji="1" lang="en-US" altLang="zh-CN" sz="5800" b="1" dirty="0" smtClean="0">
              <a:latin typeface="黑体"/>
              <a:ea typeface="黑体"/>
              <a:cs typeface="黑体"/>
            </a:endParaRPr>
          </a:p>
          <a:p>
            <a:r>
              <a:rPr kumimoji="1" lang="zh-CN" altLang="en-US" sz="5800" b="1" dirty="0" smtClean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但是</a:t>
            </a:r>
            <a:r>
              <a:rPr kumimoji="1" lang="zh-CN" altLang="en-US" sz="58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不可以</a:t>
            </a:r>
            <a:r>
              <a:rPr kumimoji="1" lang="zh-CN" altLang="en-US" sz="5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买</a:t>
            </a:r>
            <a:r>
              <a:rPr kumimoji="1" lang="zh-CN" altLang="en-US" sz="5800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健康</a:t>
            </a:r>
            <a:r>
              <a:rPr kumimoji="1" lang="zh-CN" altLang="en-US" sz="5800" b="1" dirty="0" smtClean="0">
                <a:latin typeface="黑体"/>
                <a:ea typeface="黑体"/>
                <a:cs typeface="黑体"/>
              </a:rPr>
              <a:t>。</a:t>
            </a:r>
            <a:endParaRPr kumimoji="1" lang="zh-CN" altLang="en-US" sz="58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3" name="图片 2" descr="u=2339883474,1082013017&amp;fm=21&amp;gp=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4" y="97175"/>
            <a:ext cx="2953890" cy="2030800"/>
          </a:xfrm>
          <a:prstGeom prst="rect">
            <a:avLst/>
          </a:prstGeom>
        </p:spPr>
      </p:pic>
      <p:pic>
        <p:nvPicPr>
          <p:cNvPr id="5" name="图片 4" descr="u=4110923408,495290559&amp;fm=21&amp;gp=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29" y="2949"/>
            <a:ext cx="1408742" cy="1823078"/>
          </a:xfrm>
          <a:prstGeom prst="rect">
            <a:avLst/>
          </a:prstGeom>
        </p:spPr>
      </p:pic>
      <p:pic>
        <p:nvPicPr>
          <p:cNvPr id="8" name="图片 7" descr="us-dollar-rebounds-ukraine-tensions-ea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5" y="4662478"/>
            <a:ext cx="2579794" cy="1612371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948570" y="5160151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0" name="直线连接符 9"/>
          <p:cNvCxnSpPr/>
          <p:nvPr/>
        </p:nvCxnSpPr>
        <p:spPr>
          <a:xfrm>
            <a:off x="3913791" y="5080068"/>
            <a:ext cx="995049" cy="106360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 flipV="1">
            <a:off x="3776481" y="5080068"/>
            <a:ext cx="995049" cy="96140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2531170_193014383000_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4" y="97175"/>
            <a:ext cx="1475633" cy="1967510"/>
          </a:xfrm>
          <a:prstGeom prst="rect">
            <a:avLst/>
          </a:prstGeom>
        </p:spPr>
      </p:pic>
      <p:pic>
        <p:nvPicPr>
          <p:cNvPr id="15" name="图片 14" descr="healthy-2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28" y="4159949"/>
            <a:ext cx="3574852" cy="245812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063712"/>
            <a:ext cx="9663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 smtClean="0">
                <a:latin typeface="黑体"/>
                <a:ea typeface="黑体"/>
                <a:cs typeface="黑体"/>
              </a:rPr>
              <a:t>你</a:t>
            </a:r>
            <a:r>
              <a:rPr kumimoji="1" lang="zh-CN" altLang="en-US" sz="5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觉得</a:t>
            </a:r>
            <a:r>
              <a:rPr kumimoji="1" lang="zh-CN" altLang="en-US" sz="5400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呢</a:t>
            </a:r>
            <a:r>
              <a:rPr kumimoji="1" lang="zh-CN" altLang="en-US" sz="5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？</a:t>
            </a:r>
            <a:endParaRPr kumimoji="1" lang="en-US" altLang="zh-CN" sz="5400" b="1" dirty="0" smtClean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  <a:p>
            <a:r>
              <a:rPr kumimoji="1" lang="zh-CN" altLang="en-US" sz="5400" b="1" dirty="0" smtClean="0">
                <a:latin typeface="黑体"/>
                <a:ea typeface="黑体"/>
                <a:cs typeface="黑体"/>
              </a:rPr>
              <a:t>有很多</a:t>
            </a:r>
            <a:r>
              <a:rPr kumimoji="1" lang="zh-CN" altLang="en-US" sz="54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钱</a:t>
            </a:r>
            <a:r>
              <a:rPr kumimoji="1" lang="zh-CN" altLang="en-US" sz="5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的时候</a:t>
            </a:r>
            <a:r>
              <a:rPr kumimoji="1" lang="zh-CN" altLang="en-US" sz="5400" b="1" dirty="0" smtClean="0">
                <a:latin typeface="黑体"/>
                <a:ea typeface="黑体"/>
                <a:cs typeface="黑体"/>
              </a:rPr>
              <a:t>，我们才</a:t>
            </a:r>
            <a:r>
              <a:rPr kumimoji="1" lang="zh-CN" altLang="en-US" sz="54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最</a:t>
            </a:r>
            <a:r>
              <a:rPr kumimoji="1" lang="zh-CN" altLang="en-US" sz="5400" b="1" dirty="0" smtClean="0">
                <a:latin typeface="黑体"/>
                <a:ea typeface="黑体"/>
                <a:cs typeface="黑体"/>
              </a:rPr>
              <a:t>开心吗？如果没有钱，我们应该怎么办？</a:t>
            </a:r>
            <a:endParaRPr kumimoji="1" lang="zh-CN" altLang="en-US" sz="54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2" name="图片 1" descr="5043679881_5430728495_thinking_web_pic_xlarge_answer_4_xlarg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0" y="265257"/>
            <a:ext cx="2166614" cy="2166614"/>
          </a:xfrm>
          <a:prstGeom prst="rect">
            <a:avLst/>
          </a:prstGeom>
        </p:spPr>
      </p:pic>
      <p:pic>
        <p:nvPicPr>
          <p:cNvPr id="6" name="图片 5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5" y="420463"/>
            <a:ext cx="1390266" cy="1427840"/>
          </a:xfrm>
          <a:prstGeom prst="rect">
            <a:avLst/>
          </a:prstGeom>
        </p:spPr>
      </p:pic>
      <p:pic>
        <p:nvPicPr>
          <p:cNvPr id="13" name="图片 12" descr="13942974-Cartoon-Illustration-of-Happy-Successful-Businessmen-and-heap-of-money-Stock-Vect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14" y="280899"/>
            <a:ext cx="3042723" cy="215097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008295" y="190729"/>
            <a:ext cx="2917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800" b="1" dirty="0" smtClean="0"/>
              <a:t>?</a:t>
            </a:r>
            <a:endParaRPr kumimoji="1" lang="zh-CN" altLang="en-US" sz="13800" b="1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2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96</Words>
  <Application>Microsoft Macintosh PowerPoint</Application>
  <PresentationFormat>On-screen Show (4:3)</PresentationFormat>
  <Paragraphs>15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</vt:lpstr>
      <vt:lpstr>很多钱 = 开心?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 Miao</dc:creator>
  <cp:lastModifiedBy>Chunyang Yang</cp:lastModifiedBy>
  <cp:revision>35</cp:revision>
  <dcterms:created xsi:type="dcterms:W3CDTF">2015-10-26T01:29:32Z</dcterms:created>
  <dcterms:modified xsi:type="dcterms:W3CDTF">2016-03-16T23:22:59Z</dcterms:modified>
</cp:coreProperties>
</file>